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2" r:id="rId2"/>
  </p:sldMasterIdLst>
  <p:notesMasterIdLst>
    <p:notesMasterId r:id="rId11"/>
  </p:notesMasterIdLst>
  <p:sldIdLst>
    <p:sldId id="280" r:id="rId3"/>
    <p:sldId id="322" r:id="rId4"/>
    <p:sldId id="268" r:id="rId5"/>
    <p:sldId id="293" r:id="rId6"/>
    <p:sldId id="323" r:id="rId7"/>
    <p:sldId id="326" r:id="rId8"/>
    <p:sldId id="327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66"/>
    <a:srgbClr val="0000CC"/>
    <a:srgbClr val="00CC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202" autoAdjust="0"/>
  </p:normalViewPr>
  <p:slideViewPr>
    <p:cSldViewPr snapToGrid="0">
      <p:cViewPr varScale="1">
        <p:scale>
          <a:sx n="69" d="100"/>
          <a:sy n="69" d="100"/>
        </p:scale>
        <p:origin x="1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9-26T01:50:53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20464 11385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5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711200" y="228600"/>
            <a:ext cx="11176000" cy="6172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47B4-749B-4A5C-AB0D-EBB9BAF6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95" r:id="rId14"/>
  </p:sldLayoutIdLst>
  <p:transition spd="slow">
    <p:random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" y="3648073"/>
            <a:ext cx="121920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49B81D-31B4-484B-AB45-2B79F93D34EA}"/>
              </a:ext>
            </a:extLst>
          </p:cNvPr>
          <p:cNvSpPr txBox="1"/>
          <p:nvPr/>
        </p:nvSpPr>
        <p:spPr>
          <a:xfrm>
            <a:off x="1711736" y="1009993"/>
            <a:ext cx="8331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44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3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51426" y="374651"/>
            <a:ext cx="5034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08517" y="1454150"/>
            <a:ext cx="2131483" cy="609600"/>
            <a:chOff x="193" y="1571"/>
            <a:chExt cx="1007" cy="384"/>
          </a:xfrm>
        </p:grpSpPr>
        <p:sp>
          <p:nvSpPr>
            <p:cNvPr id="2114" name="Text Box 12"/>
            <p:cNvSpPr txBox="1">
              <a:spLocks noChangeArrowheads="1"/>
            </p:cNvSpPr>
            <p:nvPr/>
          </p:nvSpPr>
          <p:spPr bwMode="auto">
            <a:xfrm>
              <a:off x="193" y="1584"/>
              <a:ext cx="100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3     4  =</a:t>
              </a:r>
            </a:p>
          </p:txBody>
        </p:sp>
        <p:sp>
          <p:nvSpPr>
            <p:cNvPr id="2115" name="Text Box 13"/>
            <p:cNvSpPr txBox="1">
              <a:spLocks noChangeArrowheads="1"/>
            </p:cNvSpPr>
            <p:nvPr/>
          </p:nvSpPr>
          <p:spPr bwMode="auto">
            <a:xfrm>
              <a:off x="322" y="1571"/>
              <a:ext cx="37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</a:t>
              </a:r>
              <a:r>
                <a:rPr lang="en-US" sz="3200" b="1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3200" b="1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>
                <a:latin typeface="Times New Roman" pitchFamily="18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21245" y="2376942"/>
            <a:ext cx="2131483" cy="609600"/>
            <a:chOff x="144" y="1571"/>
            <a:chExt cx="1056" cy="384"/>
          </a:xfrm>
        </p:grpSpPr>
        <p:sp>
          <p:nvSpPr>
            <p:cNvPr id="2112" name="Text Box 26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3     7  =</a:t>
              </a:r>
            </a:p>
          </p:txBody>
        </p:sp>
        <p:sp>
          <p:nvSpPr>
            <p:cNvPr id="2113" name="Text Box 27"/>
            <p:cNvSpPr txBox="1">
              <a:spLocks noChangeArrowheads="1"/>
            </p:cNvSpPr>
            <p:nvPr/>
          </p:nvSpPr>
          <p:spPr bwMode="auto">
            <a:xfrm>
              <a:off x="322" y="1571"/>
              <a:ext cx="37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09334" y="3235325"/>
            <a:ext cx="2291781" cy="609600"/>
            <a:chOff x="269" y="1571"/>
            <a:chExt cx="1029" cy="384"/>
          </a:xfrm>
        </p:grpSpPr>
        <p:sp>
          <p:nvSpPr>
            <p:cNvPr id="2110" name="Text Box 29"/>
            <p:cNvSpPr txBox="1">
              <a:spLocks noChangeArrowheads="1"/>
            </p:cNvSpPr>
            <p:nvPr/>
          </p:nvSpPr>
          <p:spPr bwMode="auto">
            <a:xfrm>
              <a:off x="269" y="1584"/>
              <a:ext cx="102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3     5  =</a:t>
              </a:r>
            </a:p>
          </p:txBody>
        </p:sp>
        <p:sp>
          <p:nvSpPr>
            <p:cNvPr id="2111" name="Text Box 30"/>
            <p:cNvSpPr txBox="1">
              <a:spLocks noChangeArrowheads="1"/>
            </p:cNvSpPr>
            <p:nvPr/>
          </p:nvSpPr>
          <p:spPr bwMode="auto">
            <a:xfrm>
              <a:off x="375" y="1571"/>
              <a:ext cx="32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51426" y="4114800"/>
            <a:ext cx="2150533" cy="609600"/>
            <a:chOff x="216" y="1571"/>
            <a:chExt cx="1056" cy="384"/>
          </a:xfrm>
        </p:grpSpPr>
        <p:sp>
          <p:nvSpPr>
            <p:cNvPr id="2108" name="Text Box 32"/>
            <p:cNvSpPr txBox="1">
              <a:spLocks noChangeArrowheads="1"/>
            </p:cNvSpPr>
            <p:nvPr/>
          </p:nvSpPr>
          <p:spPr bwMode="auto">
            <a:xfrm>
              <a:off x="216" y="1571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3     8  =</a:t>
              </a:r>
            </a:p>
          </p:txBody>
        </p:sp>
        <p:sp>
          <p:nvSpPr>
            <p:cNvPr id="2109" name="Text Box 33"/>
            <p:cNvSpPr txBox="1">
              <a:spLocks noChangeArrowheads="1"/>
            </p:cNvSpPr>
            <p:nvPr/>
          </p:nvSpPr>
          <p:spPr bwMode="auto">
            <a:xfrm>
              <a:off x="364" y="1571"/>
              <a:ext cx="38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363384" y="1398588"/>
            <a:ext cx="2235200" cy="609600"/>
            <a:chOff x="144" y="1571"/>
            <a:chExt cx="1056" cy="384"/>
          </a:xfrm>
        </p:grpSpPr>
        <p:sp>
          <p:nvSpPr>
            <p:cNvPr id="2106" name="Text Box 35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2     6  =</a:t>
              </a:r>
            </a:p>
          </p:txBody>
        </p:sp>
        <p:sp>
          <p:nvSpPr>
            <p:cNvPr id="2107" name="Text Box 36"/>
            <p:cNvSpPr txBox="1">
              <a:spLocks noChangeArrowheads="1"/>
            </p:cNvSpPr>
            <p:nvPr/>
          </p:nvSpPr>
          <p:spPr bwMode="auto">
            <a:xfrm>
              <a:off x="305" y="1571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363384" y="2330877"/>
            <a:ext cx="2235200" cy="612775"/>
            <a:chOff x="144" y="1584"/>
            <a:chExt cx="1056" cy="386"/>
          </a:xfrm>
        </p:grpSpPr>
        <p:sp>
          <p:nvSpPr>
            <p:cNvPr id="2104" name="Text Box 38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2     8  =</a:t>
              </a:r>
            </a:p>
          </p:txBody>
        </p:sp>
        <p:sp>
          <p:nvSpPr>
            <p:cNvPr id="2105" name="Text Box 39"/>
            <p:cNvSpPr txBox="1">
              <a:spLocks noChangeArrowheads="1"/>
            </p:cNvSpPr>
            <p:nvPr/>
          </p:nvSpPr>
          <p:spPr bwMode="auto">
            <a:xfrm>
              <a:off x="331" y="1586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363384" y="3213103"/>
            <a:ext cx="2235200" cy="614363"/>
            <a:chOff x="144" y="1562"/>
            <a:chExt cx="1056" cy="387"/>
          </a:xfrm>
        </p:grpSpPr>
        <p:sp>
          <p:nvSpPr>
            <p:cNvPr id="2102" name="Text Box 41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2     4  =</a:t>
              </a:r>
            </a:p>
          </p:txBody>
        </p:sp>
        <p:sp>
          <p:nvSpPr>
            <p:cNvPr id="2103" name="Text Box 42"/>
            <p:cNvSpPr txBox="1">
              <a:spLocks noChangeArrowheads="1"/>
            </p:cNvSpPr>
            <p:nvPr/>
          </p:nvSpPr>
          <p:spPr bwMode="auto">
            <a:xfrm>
              <a:off x="319" y="1562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363384" y="4050507"/>
            <a:ext cx="2235200" cy="609600"/>
            <a:chOff x="144" y="1571"/>
            <a:chExt cx="1056" cy="384"/>
          </a:xfrm>
        </p:grpSpPr>
        <p:sp>
          <p:nvSpPr>
            <p:cNvPr id="2100" name="Text Box 44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2     9  =</a:t>
              </a:r>
            </a:p>
          </p:txBody>
        </p:sp>
        <p:sp>
          <p:nvSpPr>
            <p:cNvPr id="2101" name="Text Box 45"/>
            <p:cNvSpPr txBox="1">
              <a:spLocks noChangeArrowheads="1"/>
            </p:cNvSpPr>
            <p:nvPr/>
          </p:nvSpPr>
          <p:spPr bwMode="auto">
            <a:xfrm>
              <a:off x="336" y="1571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6178551" y="1398588"/>
            <a:ext cx="2235200" cy="609600"/>
            <a:chOff x="144" y="1571"/>
            <a:chExt cx="1056" cy="384"/>
          </a:xfrm>
        </p:grpSpPr>
        <p:sp>
          <p:nvSpPr>
            <p:cNvPr id="2098" name="Text Box 47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4     3  =</a:t>
              </a:r>
            </a:p>
          </p:txBody>
        </p:sp>
        <p:sp>
          <p:nvSpPr>
            <p:cNvPr id="2099" name="Text Box 48"/>
            <p:cNvSpPr txBox="1">
              <a:spLocks noChangeArrowheads="1"/>
            </p:cNvSpPr>
            <p:nvPr/>
          </p:nvSpPr>
          <p:spPr bwMode="auto">
            <a:xfrm>
              <a:off x="336" y="1571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178551" y="2284413"/>
            <a:ext cx="2235200" cy="609600"/>
            <a:chOff x="144" y="1571"/>
            <a:chExt cx="1056" cy="384"/>
          </a:xfrm>
        </p:grpSpPr>
        <p:sp>
          <p:nvSpPr>
            <p:cNvPr id="2096" name="Text Box 50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4     7  =</a:t>
              </a:r>
            </a:p>
          </p:txBody>
        </p:sp>
        <p:sp>
          <p:nvSpPr>
            <p:cNvPr id="2097" name="Text Box 51"/>
            <p:cNvSpPr txBox="1">
              <a:spLocks noChangeArrowheads="1"/>
            </p:cNvSpPr>
            <p:nvPr/>
          </p:nvSpPr>
          <p:spPr bwMode="auto">
            <a:xfrm>
              <a:off x="336" y="1571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6178551" y="3198815"/>
            <a:ext cx="2235200" cy="614363"/>
            <a:chOff x="144" y="1562"/>
            <a:chExt cx="1056" cy="387"/>
          </a:xfrm>
        </p:grpSpPr>
        <p:sp>
          <p:nvSpPr>
            <p:cNvPr id="2094" name="Text Box 53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4     9  =</a:t>
              </a:r>
            </a:p>
          </p:txBody>
        </p:sp>
        <p:sp>
          <p:nvSpPr>
            <p:cNvPr id="2095" name="Text Box 54"/>
            <p:cNvSpPr txBox="1">
              <a:spLocks noChangeArrowheads="1"/>
            </p:cNvSpPr>
            <p:nvPr/>
          </p:nvSpPr>
          <p:spPr bwMode="auto">
            <a:xfrm>
              <a:off x="336" y="1562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6178551" y="4037013"/>
            <a:ext cx="2235200" cy="609600"/>
            <a:chOff x="144" y="1571"/>
            <a:chExt cx="1056" cy="384"/>
          </a:xfrm>
        </p:grpSpPr>
        <p:sp>
          <p:nvSpPr>
            <p:cNvPr id="2092" name="Text Box 56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4     4  =</a:t>
              </a:r>
            </a:p>
          </p:txBody>
        </p:sp>
        <p:sp>
          <p:nvSpPr>
            <p:cNvPr id="2093" name="Text Box 57"/>
            <p:cNvSpPr txBox="1">
              <a:spLocks noChangeArrowheads="1"/>
            </p:cNvSpPr>
            <p:nvPr/>
          </p:nvSpPr>
          <p:spPr bwMode="auto">
            <a:xfrm>
              <a:off x="336" y="1571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9050867" y="1419226"/>
            <a:ext cx="2235200" cy="609600"/>
            <a:chOff x="144" y="1584"/>
            <a:chExt cx="1056" cy="384"/>
          </a:xfrm>
        </p:grpSpPr>
        <p:sp>
          <p:nvSpPr>
            <p:cNvPr id="2090" name="Text Box 59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</a:rPr>
                <a:t>5     6  </a:t>
              </a:r>
              <a:r>
                <a:rPr lang="en-US" sz="3200" b="1" dirty="0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2091" name="Text Box 60"/>
            <p:cNvSpPr txBox="1">
              <a:spLocks noChangeArrowheads="1"/>
            </p:cNvSpPr>
            <p:nvPr/>
          </p:nvSpPr>
          <p:spPr bwMode="auto">
            <a:xfrm>
              <a:off x="332" y="1584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9042400" y="2236788"/>
            <a:ext cx="2235200" cy="609600"/>
            <a:chOff x="144" y="1571"/>
            <a:chExt cx="1056" cy="384"/>
          </a:xfrm>
        </p:grpSpPr>
        <p:sp>
          <p:nvSpPr>
            <p:cNvPr id="2088" name="Text Box 62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5     4  =</a:t>
              </a:r>
            </a:p>
          </p:txBody>
        </p:sp>
        <p:sp>
          <p:nvSpPr>
            <p:cNvPr id="2089" name="Text Box 63"/>
            <p:cNvSpPr txBox="1">
              <a:spLocks noChangeArrowheads="1"/>
            </p:cNvSpPr>
            <p:nvPr/>
          </p:nvSpPr>
          <p:spPr bwMode="auto">
            <a:xfrm>
              <a:off x="312" y="1571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9075445" y="3113091"/>
            <a:ext cx="2235200" cy="614363"/>
            <a:chOff x="144" y="1562"/>
            <a:chExt cx="1056" cy="387"/>
          </a:xfrm>
        </p:grpSpPr>
        <p:sp>
          <p:nvSpPr>
            <p:cNvPr id="2086" name="Text Box 65"/>
            <p:cNvSpPr txBox="1">
              <a:spLocks noChangeArrowheads="1"/>
            </p:cNvSpPr>
            <p:nvPr/>
          </p:nvSpPr>
          <p:spPr bwMode="auto">
            <a:xfrm>
              <a:off x="144" y="1584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5     7  =</a:t>
              </a:r>
            </a:p>
          </p:txBody>
        </p:sp>
        <p:sp>
          <p:nvSpPr>
            <p:cNvPr id="2087" name="Text Box 66"/>
            <p:cNvSpPr txBox="1">
              <a:spLocks noChangeArrowheads="1"/>
            </p:cNvSpPr>
            <p:nvPr/>
          </p:nvSpPr>
          <p:spPr bwMode="auto">
            <a:xfrm>
              <a:off x="322" y="1562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</a:t>
              </a:r>
              <a:r>
                <a:rPr 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9130478" y="4053682"/>
            <a:ext cx="2235200" cy="609600"/>
            <a:chOff x="144" y="1611"/>
            <a:chExt cx="1056" cy="384"/>
          </a:xfrm>
        </p:grpSpPr>
        <p:sp>
          <p:nvSpPr>
            <p:cNvPr id="2084" name="Text Box 68"/>
            <p:cNvSpPr txBox="1">
              <a:spLocks noChangeArrowheads="1"/>
            </p:cNvSpPr>
            <p:nvPr/>
          </p:nvSpPr>
          <p:spPr bwMode="auto">
            <a:xfrm>
              <a:off x="144" y="1630"/>
              <a:ext cx="10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</a:rPr>
                <a:t>5     9  =</a:t>
              </a:r>
            </a:p>
          </p:txBody>
        </p:sp>
        <p:sp>
          <p:nvSpPr>
            <p:cNvPr id="2085" name="Text Box 69"/>
            <p:cNvSpPr txBox="1">
              <a:spLocks noChangeArrowheads="1"/>
            </p:cNvSpPr>
            <p:nvPr/>
          </p:nvSpPr>
          <p:spPr bwMode="auto">
            <a:xfrm>
              <a:off x="334" y="1611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  </a:t>
              </a:r>
              <a:r>
                <a:rPr lang="en-US" sz="3200" b="1" dirty="0">
                  <a:latin typeface="VNtimes New Roman" pitchFamily="34" charset="0"/>
                  <a:sym typeface="Symbol" pitchFamily="18" charset="2"/>
                </a:rPr>
                <a:t> </a:t>
              </a:r>
              <a:r>
                <a:rPr lang="en-US" sz="2800" b="1" dirty="0">
                  <a:latin typeface="VNtimes New Roman" pitchFamily="34" charset="0"/>
                  <a:sym typeface="Symbol" pitchFamily="18" charset="2"/>
                </a:rPr>
                <a:t>  </a:t>
              </a:r>
              <a:endParaRPr 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1829175" y="1419227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1829175" y="2389188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21</a:t>
            </a:r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1786715" y="3242469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1829175" y="4080669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24</a:t>
            </a:r>
          </a:p>
        </p:txBody>
      </p: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4901063" y="137795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4826000" y="2316542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4901063" y="3206825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4826000" y="4033863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7650328" y="1398588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7684354" y="2299494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28</a:t>
            </a:r>
          </a:p>
        </p:txBody>
      </p: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7763933" y="3167062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36</a:t>
            </a:r>
          </a:p>
        </p:txBody>
      </p:sp>
      <p:sp>
        <p:nvSpPr>
          <p:cNvPr id="2130" name="Text Box 82"/>
          <p:cNvSpPr txBox="1">
            <a:spLocks noChangeArrowheads="1"/>
          </p:cNvSpPr>
          <p:nvPr/>
        </p:nvSpPr>
        <p:spPr bwMode="auto">
          <a:xfrm>
            <a:off x="7684354" y="4028525"/>
            <a:ext cx="821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10524067" y="1428751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30</a:t>
            </a:r>
          </a:p>
        </p:txBody>
      </p:sp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10524067" y="2201864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10524067" y="3113091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35</a:t>
            </a:r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10547983" y="4041575"/>
            <a:ext cx="91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41756160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1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1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6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1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6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1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6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1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6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1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119" grpId="0"/>
      <p:bldP spid="2120" grpId="0"/>
      <p:bldP spid="2121" grpId="0"/>
      <p:bldP spid="2122" grpId="0"/>
      <p:bldP spid="2123" grpId="0"/>
      <p:bldP spid="2124" grpId="0"/>
      <p:bldP spid="2125" grpId="0"/>
      <p:bldP spid="2126" grpId="0"/>
      <p:bldP spid="2127" grpId="0"/>
      <p:bldP spid="2128" grpId="0"/>
      <p:bldP spid="2129" grpId="0"/>
      <p:bldP spid="2130" grpId="0"/>
      <p:bldP spid="2131" grpId="0"/>
      <p:bldP spid="2132" grpId="0"/>
      <p:bldP spid="2133" grpId="0"/>
      <p:bldP spid="2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7F05ADC-1879-4B4D-B4C8-AECCC74B39B4}"/>
              </a:ext>
            </a:extLst>
          </p:cNvPr>
          <p:cNvSpPr/>
          <p:nvPr/>
        </p:nvSpPr>
        <p:spPr>
          <a:xfrm>
            <a:off x="11694881" y="6571984"/>
            <a:ext cx="478302" cy="2653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99" y="4555887"/>
            <a:ext cx="88735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709" y="426904"/>
            <a:ext cx="7637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1292" y="1011679"/>
            <a:ext cx="6529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     x 3  = 600</a:t>
            </a:r>
          </a:p>
          <a:p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2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 = 6 </a:t>
            </a:r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200      x 3 = 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0169" y="3388338"/>
            <a:ext cx="3874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x 2 = </a:t>
            </a:r>
          </a:p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x 4 =</a:t>
            </a:r>
          </a:p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5 =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5234" y="3388338"/>
            <a:ext cx="4103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x 2 =</a:t>
            </a:r>
          </a:p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x 2 = </a:t>
            </a:r>
          </a:p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x 1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7954" y="3334608"/>
            <a:ext cx="114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8346" y="4003891"/>
            <a:ext cx="114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8346" y="4553629"/>
            <a:ext cx="114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7670" y="3396388"/>
            <a:ext cx="120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7670" y="4016814"/>
            <a:ext cx="120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7670" y="4566816"/>
            <a:ext cx="1209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1912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ơi giữ chỗ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871" y="2305664"/>
            <a:ext cx="5603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 + 10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6517" y="415644"/>
            <a:ext cx="6295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D7812F-8729-4262-BC0B-E5E367D5F206}"/>
              </a:ext>
            </a:extLst>
          </p:cNvPr>
          <p:cNvSpPr txBox="1"/>
          <p:nvPr/>
        </p:nvSpPr>
        <p:spPr>
          <a:xfrm>
            <a:off x="6218699" y="2305556"/>
            <a:ext cx="170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F4C55B-4A67-4A5B-B8AF-0D9428366038}"/>
              </a:ext>
            </a:extLst>
          </p:cNvPr>
          <p:cNvSpPr txBox="1"/>
          <p:nvPr/>
        </p:nvSpPr>
        <p:spPr>
          <a:xfrm>
            <a:off x="7087540" y="2265226"/>
            <a:ext cx="302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175FAF-DA3A-4D4E-8993-81385FB7ADD1}"/>
              </a:ext>
            </a:extLst>
          </p:cNvPr>
          <p:cNvSpPr txBox="1"/>
          <p:nvPr/>
        </p:nvSpPr>
        <p:spPr>
          <a:xfrm>
            <a:off x="7854919" y="2305556"/>
            <a:ext cx="933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FA5451-BFBE-429C-BDC1-460BE8DF058E}"/>
              </a:ext>
            </a:extLst>
          </p:cNvPr>
          <p:cNvSpPr txBox="1"/>
          <p:nvPr/>
        </p:nvSpPr>
        <p:spPr>
          <a:xfrm>
            <a:off x="5614902" y="3202411"/>
            <a:ext cx="2503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</a:t>
            </a:r>
            <a:r>
              <a:rPr lang="en-US" sz="5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7958" y="4750915"/>
            <a:ext cx="4604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(LÀM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VỞ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89369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708" y="336202"/>
            <a:ext cx="1116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1150" y="1536531"/>
            <a:ext cx="4708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i="1" dirty="0">
                <a:solidFill>
                  <a:srgbClr val="FF0000"/>
                </a:solidFill>
                <a:latin typeface="A rian"/>
              </a:rPr>
              <a:t>             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3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3600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65270" y="3344998"/>
            <a:ext cx="83100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/>
            <a:endParaRPr lang="en-US" sz="4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(LÀM VỞ TOÁN)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267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D34A37-D632-4E7A-BBDF-11F414C6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" y="31766"/>
            <a:ext cx="12192000" cy="6857531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D1CC0DC8-9EE3-4C4F-B90E-DD0810BF1C49}"/>
              </a:ext>
            </a:extLst>
          </p:cNvPr>
          <p:cNvSpPr/>
          <p:nvPr/>
        </p:nvSpPr>
        <p:spPr>
          <a:xfrm>
            <a:off x="3560618" y="455815"/>
            <a:ext cx="6284526" cy="127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DẶN </a:t>
            </a:r>
            <a:r>
              <a:rPr lang="en-US" sz="72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DÒ</a:t>
            </a:r>
          </a:p>
        </p:txBody>
      </p:sp>
      <p:pic>
        <p:nvPicPr>
          <p:cNvPr id="1026" name="Picture 2" descr="clip mẫu hs đang học bài - Số học 6 - Bùi Thị Hạnh - Thư viện Tư liệu giáo  dục">
            <a:extLst>
              <a:ext uri="{FF2B5EF4-FFF2-40B4-BE49-F238E27FC236}">
                <a16:creationId xmlns:a16="http://schemas.microsoft.com/office/drawing/2014/main" xmlns="" id="{57B11E2C-238F-406E-8826-036E66FF5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31" y="1950720"/>
            <a:ext cx="2359052" cy="32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0883" y="2137092"/>
            <a:ext cx="6525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 SGK</a:t>
            </a:r>
          </a:p>
          <a:p>
            <a:pPr marL="285750" indent="-285750">
              <a:buFontTx/>
              <a:buChar char="-"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3/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649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616426" y="40986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07066" y="40892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404858" y="2808673"/>
            <a:ext cx="311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 x 5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2669" y="2788420"/>
            <a:ext cx="2279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+ 18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43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9659" y="2797814"/>
            <a:ext cx="27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35 - 26 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8687" y="4811035"/>
            <a:ext cx="2203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x 9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4369" y="4816105"/>
            <a:ext cx="2818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 x 2 x 9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6440" y="2827804"/>
            <a:ext cx="273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 x 7 - 26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32768" y="2454398"/>
            <a:ext cx="13854" cy="2010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4590" y="1509127"/>
            <a:ext cx="6295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xmlns="" id="{D1CC0DC8-9EE3-4C4F-B90E-DD0810BF1C49}"/>
              </a:ext>
            </a:extLst>
          </p:cNvPr>
          <p:cNvSpPr/>
          <p:nvPr/>
        </p:nvSpPr>
        <p:spPr>
          <a:xfrm>
            <a:off x="2944177" y="184355"/>
            <a:ext cx="6284526" cy="127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SỬA BÀI</a:t>
            </a:r>
            <a:endParaRPr lang="en-US" sz="7200" b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3023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688" y="3525107"/>
            <a:ext cx="83100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 x 8   = 32 (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127" y="1984892"/>
            <a:ext cx="11161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D1CC0DC8-9EE3-4C4F-B90E-DD0810BF1C49}"/>
              </a:ext>
            </a:extLst>
          </p:cNvPr>
          <p:cNvSpPr/>
          <p:nvPr/>
        </p:nvSpPr>
        <p:spPr>
          <a:xfrm>
            <a:off x="3560618" y="455815"/>
            <a:ext cx="6284526" cy="1276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SỬA BÀI</a:t>
            </a:r>
            <a:endParaRPr lang="en-US" sz="7200" b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175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368</Words>
  <Application>Microsoft Office PowerPoint</Application>
  <PresentationFormat>Widescreen</PresentationFormat>
  <Paragraphs>105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SimSun</vt:lpstr>
      <vt:lpstr>SimSun</vt:lpstr>
      <vt:lpstr>A rian</vt:lpstr>
      <vt:lpstr>Arial</vt:lpstr>
      <vt:lpstr>Calibri</vt:lpstr>
      <vt:lpstr>Calibri Light</vt:lpstr>
      <vt:lpstr>inpin heiti</vt:lpstr>
      <vt:lpstr>ITC Avant Garde Std Bk</vt:lpstr>
      <vt:lpstr>Symbol</vt:lpstr>
      <vt:lpstr>Times New Roman</vt:lpstr>
      <vt:lpstr>VNtimes New Roman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DELL</cp:lastModifiedBy>
  <cp:revision>166</cp:revision>
  <dcterms:created xsi:type="dcterms:W3CDTF">2021-05-10T04:25:00Z</dcterms:created>
  <dcterms:modified xsi:type="dcterms:W3CDTF">2021-09-26T01:56:30Z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